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35" r:id="rId2"/>
    <p:sldId id="564" r:id="rId3"/>
    <p:sldId id="565" r:id="rId4"/>
    <p:sldId id="56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3-8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Quelle couleur choisissez-vous pour entamer ?</a:t>
            </a:r>
            <a:endParaRPr lang="fr-FR" dirty="0" smtClean="0"/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7596295" y="1880654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9 8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</a:t>
            </a:r>
            <a:r>
              <a:rPr lang="fr-FR" sz="2400" b="1" dirty="0" smtClean="0">
                <a:solidFill>
                  <a:schemeClr val="tx1"/>
                </a:solidFill>
              </a:rPr>
              <a:t>9 8 5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7 5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</a:t>
            </a:r>
            <a:r>
              <a:rPr lang="fr-FR" sz="2400" b="1" dirty="0" smtClean="0">
                <a:solidFill>
                  <a:schemeClr val="tx1"/>
                </a:solidFill>
              </a:rPr>
              <a:t>7 2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5225715" y="1880595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9 8 7 5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9 8 7 5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5 2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7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855135" y="1880595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9 8 5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9 5 3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7 5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8 5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84555" y="1877682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9 8 5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</a:t>
            </a:r>
            <a:r>
              <a:rPr lang="fr-FR" sz="2400" b="1" dirty="0" smtClean="0">
                <a:solidFill>
                  <a:schemeClr val="tx1"/>
                </a:solidFill>
              </a:rPr>
              <a:t>7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</a:t>
            </a:r>
            <a:r>
              <a:rPr lang="fr-FR" sz="2400" b="1" dirty="0" smtClean="0">
                <a:solidFill>
                  <a:schemeClr val="tx1"/>
                </a:solidFill>
              </a:rPr>
              <a:t>8 5 2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9 8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9966875" y="1877682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9 8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10 8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8 5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7 5 3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484555" y="3570991"/>
            <a:ext cx="1755356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pique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2855135" y="3570991"/>
            <a:ext cx="1755356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trèfle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5218322" y="3570991"/>
            <a:ext cx="1755356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ique ou cœur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7644190" y="3570991"/>
            <a:ext cx="1755356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cœur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9966875" y="3570991"/>
            <a:ext cx="1755356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>
                <a:solidFill>
                  <a:schemeClr val="tx1"/>
                </a:solidFill>
              </a:rPr>
              <a:t>cœur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00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3-9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Quelle est votre carte d’entame?</a:t>
            </a:r>
            <a:endParaRPr lang="fr-FR" dirty="0" smtClean="0"/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484555" y="1877682"/>
            <a:ext cx="1836614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10 8 5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7 5 2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9 8 5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8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484555" y="3573102"/>
            <a:ext cx="1836614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de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9885617" y="3573102"/>
            <a:ext cx="1836614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5 de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2834821" y="1877682"/>
            <a:ext cx="1836614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10 4 2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V 9 7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8 7 5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5185087" y="1877682"/>
            <a:ext cx="1836614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7 5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10 8 7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9 6 5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V 10 8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7535353" y="1877682"/>
            <a:ext cx="1836614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9 8 5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</a:t>
            </a:r>
            <a:r>
              <a:rPr lang="fr-FR" sz="2400" b="1" dirty="0" smtClean="0">
                <a:solidFill>
                  <a:schemeClr val="tx1"/>
                </a:solidFill>
              </a:rPr>
              <a:t>8 5 3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9 4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4 3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9885617" y="1877682"/>
            <a:ext cx="1836614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9 8 5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V 9 4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8 7 2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9 4 3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2834820" y="3573102"/>
            <a:ext cx="1836614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Roi de </a:t>
            </a:r>
            <a:r>
              <a:rPr lang="fr-FR" sz="2400" dirty="0">
                <a:solidFill>
                  <a:srgbClr val="FF0000"/>
                </a:solidFill>
              </a:rPr>
              <a:t>♥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5185086" y="3573102"/>
            <a:ext cx="1836614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Dame de </a:t>
            </a:r>
            <a:r>
              <a:rPr lang="fr-FR" sz="2400" dirty="0">
                <a:solidFill>
                  <a:srgbClr val="00B050"/>
                </a:solidFill>
              </a:rPr>
              <a:t>♣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7535351" y="3573102"/>
            <a:ext cx="1836614" cy="704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5 de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1706502" y="1894026"/>
            <a:ext cx="278606" cy="3167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3214383" y="2270469"/>
            <a:ext cx="278606" cy="3167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5567059" y="2997730"/>
            <a:ext cx="278606" cy="3167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8591246" y="1894026"/>
            <a:ext cx="278606" cy="3167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10972496" y="1894026"/>
            <a:ext cx="278606" cy="3167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1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27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3-10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 </a:t>
            </a:r>
            <a:endParaRPr lang="fr-FR" dirty="0" smtClean="0"/>
          </a:p>
          <a:p>
            <a:pPr marL="457200" indent="-457200" algn="l">
              <a:buFont typeface="+mj-lt"/>
              <a:buAutoNum type="arabicPeriod"/>
            </a:pPr>
            <a:r>
              <a:rPr lang="fr-FR" dirty="0" smtClean="0"/>
              <a:t>Que savez-vous de jeu de votre partenaire lorsque celui-ci entame 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 smtClean="0"/>
              <a:t>Du Roi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 smtClean="0"/>
              <a:t>Du Valet</a:t>
            </a:r>
          </a:p>
          <a:p>
            <a:pPr marL="457200" indent="-457200" algn="l">
              <a:buFont typeface="+mj-lt"/>
              <a:buAutoNum type="arabicPeriod"/>
            </a:pPr>
            <a:r>
              <a:rPr lang="fr-FR" dirty="0" smtClean="0"/>
              <a:t>Quelles sont les autres cartes de votre partenaire dans la situation suivante d’après son entame ?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454031" y="2157046"/>
            <a:ext cx="5251938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Il possède la Dame et le Valet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2454031" y="2563446"/>
            <a:ext cx="5251938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Il possède le dix et le neuf</a:t>
            </a:r>
            <a:endParaRPr lang="fr-FR" sz="2400" dirty="0">
              <a:solidFill>
                <a:schemeClr val="tx1"/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484554" y="3970321"/>
            <a:ext cx="3071445" cy="1074614"/>
            <a:chOff x="484554" y="3970321"/>
            <a:chExt cx="3071445" cy="1074614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1577827" y="3970321"/>
              <a:ext cx="986498" cy="47673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9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484554" y="4562283"/>
              <a:ext cx="1203567" cy="47673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        7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2454031" y="4568197"/>
              <a:ext cx="1101968" cy="47673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10 3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1836615" y="4568197"/>
              <a:ext cx="468923" cy="47673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7" name="Rectangle à coins arrondis 36"/>
          <p:cNvSpPr/>
          <p:nvPr/>
        </p:nvSpPr>
        <p:spPr>
          <a:xfrm>
            <a:off x="4482016" y="4452868"/>
            <a:ext cx="5251938" cy="586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Il possède l’As, le Valet et le 8 au moins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9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3-11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Votre partenaire entame du Roi de Pique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Que possède-t-il dans la couleur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Quelle carte devez-vous fournir et pourquoi ?</a:t>
            </a: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422031" y="1961767"/>
            <a:ext cx="3071445" cy="1074614"/>
            <a:chOff x="484554" y="3970321"/>
            <a:chExt cx="3071445" cy="1074614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1577827" y="3970321"/>
              <a:ext cx="986498" cy="47673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7 6 2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484554" y="4562283"/>
              <a:ext cx="1203567" cy="47673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b="1" dirty="0" smtClean="0">
                  <a:solidFill>
                    <a:schemeClr val="tx1"/>
                  </a:solidFill>
                </a:rPr>
                <a:t>R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2454031" y="4568197"/>
              <a:ext cx="1101968" cy="47673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3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1836615" y="4568197"/>
              <a:ext cx="468923" cy="476738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7" name="Rectangle à coins arrondis 36"/>
          <p:cNvSpPr/>
          <p:nvPr/>
        </p:nvSpPr>
        <p:spPr>
          <a:xfrm>
            <a:off x="6618786" y="3446900"/>
            <a:ext cx="5251938" cy="586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La Dame et le Valet au moins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6618786" y="4380838"/>
            <a:ext cx="5251938" cy="586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L’As pour ne pas bloquer la couleur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01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281</Words>
  <Application>Microsoft Office PowerPoint</Application>
  <PresentationFormat>Grand écran</PresentationFormat>
  <Paragraphs>90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Chapitre 3 - Leçon 3</vt:lpstr>
      <vt:lpstr>Chapitre 3 - Leçon 3</vt:lpstr>
      <vt:lpstr>Chapitre 3 - Leçon 3</vt:lpstr>
      <vt:lpstr>Chapitre 3 - Leçon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85</cp:revision>
  <dcterms:created xsi:type="dcterms:W3CDTF">2018-10-04T06:59:00Z</dcterms:created>
  <dcterms:modified xsi:type="dcterms:W3CDTF">2021-02-22T20:46:59Z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